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3A6EA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7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58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3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11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75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8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76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28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47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2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99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435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9EE54-7EFC-4B1C-AEE5-7903788D15D5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36FAD-95B5-40BB-BEF5-2686226FD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41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2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3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4.wa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5.wa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6.wa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7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7.wa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4584" y="1936097"/>
            <a:ext cx="11282833" cy="255454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sz="8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xeboy" panose="02000500000000000000" pitchFamily="2" charset="0"/>
                <a:cs typeface="Segoe UI" panose="020B0502040204020203" pitchFamily="34" charset="0"/>
              </a:rPr>
              <a:t>Recycle Bin icon</a:t>
            </a:r>
          </a:p>
          <a:p>
            <a:pPr algn="ctr"/>
            <a:r>
              <a:rPr lang="en-US" sz="800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ixeboy" panose="02000500000000000000" pitchFamily="2" charset="0"/>
                <a:cs typeface="Segoe UI" panose="020B0502040204020203" pitchFamily="34" charset="0"/>
              </a:rPr>
              <a:t>through Windows versions</a:t>
            </a:r>
          </a:p>
        </p:txBody>
      </p:sp>
    </p:spTree>
    <p:extLst>
      <p:ext uri="{BB962C8B-B14F-4D97-AF65-F5344CB8AC3E}">
        <p14:creationId xmlns:p14="http://schemas.microsoft.com/office/powerpoint/2010/main" val="43568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000">
        <p14:flash/>
      </p:transition>
    </mc:Choice>
    <mc:Fallback xmlns=""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!!ic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78699" y="5212080"/>
            <a:ext cx="46346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95</a:t>
            </a:r>
          </a:p>
        </p:txBody>
      </p:sp>
    </p:spTree>
    <p:extLst>
      <p:ext uri="{BB962C8B-B14F-4D97-AF65-F5344CB8AC3E}">
        <p14:creationId xmlns:p14="http://schemas.microsoft.com/office/powerpoint/2010/main" val="69905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6000">
        <p14:reveal/>
        <p:sndAc>
          <p:stSnd>
            <p:snd r:embed="rId2" name="95.wav"/>
          </p:stSnd>
        </p:sndAc>
      </p:transition>
    </mc:Choice>
    <mc:Fallback xmlns="">
      <p:transition spd="slow" advClick="0" advTm="6000">
        <p:fade/>
        <p:sndAc>
          <p:stSnd>
            <p:snd r:embed="rId4" name="95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!!ic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78699" y="5212080"/>
            <a:ext cx="46346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98</a:t>
            </a:r>
          </a:p>
        </p:txBody>
      </p:sp>
    </p:spTree>
    <p:extLst>
      <p:ext uri="{BB962C8B-B14F-4D97-AF65-F5344CB8AC3E}">
        <p14:creationId xmlns:p14="http://schemas.microsoft.com/office/powerpoint/2010/main" val="328690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">
        <p:split orient="vert"/>
        <p:sndAc>
          <p:stSnd>
            <p:snd r:embed="rId2" name="98.wav"/>
          </p:stSnd>
        </p:sndAc>
      </p:transition>
    </mc:Choice>
    <mc:Fallback xmlns="">
      <p:transition spd="slow" advClick="0" advTm="6000">
        <p:split orient="vert"/>
        <p:sndAc>
          <p:stSnd>
            <p:snd r:embed="rId4" name="98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6E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!!ic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6270" y="5212080"/>
            <a:ext cx="55194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2000</a:t>
            </a:r>
          </a:p>
        </p:txBody>
      </p:sp>
    </p:spTree>
    <p:extLst>
      <p:ext uri="{BB962C8B-B14F-4D97-AF65-F5344CB8AC3E}">
        <p14:creationId xmlns:p14="http://schemas.microsoft.com/office/powerpoint/2010/main" val="255160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6000">
        <p:circle/>
        <p:sndAc>
          <p:stSnd>
            <p:snd r:embed="rId2" name="2k.wav"/>
          </p:stSnd>
        </p:sndAc>
      </p:transition>
    </mc:Choice>
    <mc:Fallback xmlns="">
      <p:transition spd="slow" advClick="0" advTm="6000">
        <p:circle/>
        <p:sndAc>
          <p:stSnd>
            <p:snd r:embed="rId4" name="2k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!!ic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2212" y="5212080"/>
            <a:ext cx="47275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XP</a:t>
            </a:r>
          </a:p>
        </p:txBody>
      </p:sp>
    </p:spTree>
    <p:extLst>
      <p:ext uri="{BB962C8B-B14F-4D97-AF65-F5344CB8AC3E}">
        <p14:creationId xmlns:p14="http://schemas.microsoft.com/office/powerpoint/2010/main" val="38207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6000">
        <p14:warp dir="in"/>
        <p:sndAc>
          <p:stSnd>
            <p:snd r:embed="rId2" name="xp.wav"/>
          </p:stSnd>
        </p:sndAc>
      </p:transition>
    </mc:Choice>
    <mc:Fallback xmlns="">
      <p:transition spd="slow" advClick="0" advTm="6000">
        <p:fade/>
        <p:sndAc>
          <p:stSnd>
            <p:snd r:embed="rId5" name="xp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dk1">
              <a:alpha val="7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!!ic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29858" y="5212080"/>
            <a:ext cx="55322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Vista</a:t>
            </a:r>
          </a:p>
        </p:txBody>
      </p:sp>
    </p:spTree>
    <p:extLst>
      <p:ext uri="{BB962C8B-B14F-4D97-AF65-F5344CB8AC3E}">
        <p14:creationId xmlns:p14="http://schemas.microsoft.com/office/powerpoint/2010/main" val="80688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5000">
        <p14:window dir="vert"/>
        <p:sndAc>
          <p:stSnd>
            <p:snd r:embed="rId2" name="7.wav"/>
          </p:stSnd>
        </p:sndAc>
      </p:transition>
    </mc:Choice>
    <mc:Fallback xmlns="">
      <p:transition spd="slow" advClick="0" advTm="5000">
        <p:fade/>
        <p:sndAc>
          <p:stSnd>
            <p:snd r:embed="rId5" name="7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dk1">
              <a:alpha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!!ic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78699" y="5212080"/>
            <a:ext cx="46346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10</a:t>
            </a:r>
          </a:p>
        </p:txBody>
      </p:sp>
    </p:spTree>
    <p:extLst>
      <p:ext uri="{BB962C8B-B14F-4D97-AF65-F5344CB8AC3E}">
        <p14:creationId xmlns:p14="http://schemas.microsoft.com/office/powerpoint/2010/main" val="1742660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flythrough/>
        <p:sndAc>
          <p:stSnd>
            <p:snd r:embed="rId2" name="10.wav"/>
          </p:stSnd>
        </p:sndAc>
      </p:transition>
    </mc:Choice>
    <mc:Fallback xmlns="">
      <p:transition spd="slow" advClick="0" advTm="3000">
        <p:fade/>
        <p:sndAc>
          <p:stSnd>
            <p:snd r:embed="rId5" name="10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dk1">
              <a:alpha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!!ico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78699" y="5212080"/>
            <a:ext cx="46346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Windows 11</a:t>
            </a:r>
          </a:p>
        </p:txBody>
      </p:sp>
    </p:spTree>
    <p:extLst>
      <p:ext uri="{BB962C8B-B14F-4D97-AF65-F5344CB8AC3E}">
        <p14:creationId xmlns:p14="http://schemas.microsoft.com/office/powerpoint/2010/main" val="328965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>
        <p14:prism/>
        <p:sndAc>
          <p:stSnd>
            <p:snd r:embed="rId2" name="11.wav"/>
          </p:stSnd>
        </p:sndAc>
      </p:transition>
    </mc:Choice>
    <mc:Fallback xmlns="">
      <p:transition spd="slow" advClick="0" advTm="4000">
        <p:fade/>
        <p:sndAc>
          <p:stSnd>
            <p:snd r:embed="rId5" name="11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Pixeboy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visnalize@gmail.com</dc:creator>
  <cp:lastModifiedBy>Khang</cp:lastModifiedBy>
  <cp:revision>5</cp:revision>
  <dcterms:created xsi:type="dcterms:W3CDTF">2021-08-03T12:24:26Z</dcterms:created>
  <dcterms:modified xsi:type="dcterms:W3CDTF">2021-09-08T02:39:31Z</dcterms:modified>
</cp:coreProperties>
</file>

<file path=docProps/thumbnail.jpeg>
</file>